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66" r:id="rId7"/>
    <p:sldId id="264" r:id="rId8"/>
    <p:sldId id="259" r:id="rId9"/>
    <p:sldId id="262" r:id="rId10"/>
    <p:sldId id="260" r:id="rId11"/>
    <p:sldId id="268" r:id="rId12"/>
    <p:sldId id="267" r:id="rId13"/>
    <p:sldId id="261" r:id="rId14"/>
    <p:sldId id="265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1" d="100"/>
          <a:sy n="51" d="100"/>
        </p:scale>
        <p:origin x="8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10407F-191D-44EC-A3C5-69647440BFC9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F2A1D3E-E19F-455D-859F-C40136366B3D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RESOURCES</a:t>
          </a:r>
        </a:p>
      </dgm:t>
    </dgm:pt>
    <dgm:pt modelId="{D2DA1E0C-46CA-43FE-AD0E-1FF5A487E9EC}" type="parTrans" cxnId="{2DD1656A-1B48-4AFC-A65D-081443F407D0}">
      <dgm:prSet/>
      <dgm:spPr/>
      <dgm:t>
        <a:bodyPr/>
        <a:lstStyle/>
        <a:p>
          <a:endParaRPr lang="en-US"/>
        </a:p>
      </dgm:t>
    </dgm:pt>
    <dgm:pt modelId="{D34FF2C9-9A85-4762-AD7F-0FD4259109E1}" type="sibTrans" cxnId="{2DD1656A-1B48-4AFC-A65D-081443F407D0}">
      <dgm:prSet/>
      <dgm:spPr/>
      <dgm:t>
        <a:bodyPr/>
        <a:lstStyle/>
        <a:p>
          <a:endParaRPr lang="en-US"/>
        </a:p>
      </dgm:t>
    </dgm:pt>
    <dgm:pt modelId="{4A266DF3-F699-481D-952B-06E94865913D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EVENTS GALLERY</a:t>
          </a:r>
        </a:p>
      </dgm:t>
    </dgm:pt>
    <dgm:pt modelId="{59FC4C72-0240-44CF-8C29-7E4727E8C7E6}" type="parTrans" cxnId="{40A842E7-7BD1-4C4C-BC2D-27ADB1F124AC}">
      <dgm:prSet/>
      <dgm:spPr/>
      <dgm:t>
        <a:bodyPr/>
        <a:lstStyle/>
        <a:p>
          <a:endParaRPr lang="en-US"/>
        </a:p>
      </dgm:t>
    </dgm:pt>
    <dgm:pt modelId="{E43F7441-9245-4528-B8F7-2C400412818E}" type="sibTrans" cxnId="{40A842E7-7BD1-4C4C-BC2D-27ADB1F124AC}">
      <dgm:prSet/>
      <dgm:spPr/>
      <dgm:t>
        <a:bodyPr/>
        <a:lstStyle/>
        <a:p>
          <a:endParaRPr lang="en-US"/>
        </a:p>
      </dgm:t>
    </dgm:pt>
    <dgm:pt modelId="{01C95085-4C2D-4356-A570-C83CCEF090EE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FAQs</a:t>
          </a:r>
        </a:p>
      </dgm:t>
    </dgm:pt>
    <dgm:pt modelId="{1A37DCC7-773C-40E2-8E5C-227CCAB23176}" type="parTrans" cxnId="{E4D79477-D677-4768-9595-5D84F3189B84}">
      <dgm:prSet/>
      <dgm:spPr/>
      <dgm:t>
        <a:bodyPr/>
        <a:lstStyle/>
        <a:p>
          <a:endParaRPr lang="en-US"/>
        </a:p>
      </dgm:t>
    </dgm:pt>
    <dgm:pt modelId="{0B095CAA-79B6-4FBE-87CC-C4771004C1DA}" type="sibTrans" cxnId="{E4D79477-D677-4768-9595-5D84F3189B84}">
      <dgm:prSet/>
      <dgm:spPr/>
      <dgm:t>
        <a:bodyPr/>
        <a:lstStyle/>
        <a:p>
          <a:endParaRPr lang="en-US"/>
        </a:p>
      </dgm:t>
    </dgm:pt>
    <dgm:pt modelId="{0744302F-FE80-4A21-8F48-80AF7C573D05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TESTIMONIALS</a:t>
          </a:r>
        </a:p>
      </dgm:t>
    </dgm:pt>
    <dgm:pt modelId="{F62031B4-9D20-48B1-8479-0E7A28243ACD}" type="parTrans" cxnId="{6F54B448-C903-4B1A-B913-000410367ED3}">
      <dgm:prSet/>
      <dgm:spPr/>
      <dgm:t>
        <a:bodyPr/>
        <a:lstStyle/>
        <a:p>
          <a:endParaRPr lang="en-US"/>
        </a:p>
      </dgm:t>
    </dgm:pt>
    <dgm:pt modelId="{15147C7B-1477-4765-85E8-62B7E1ABC25F}" type="sibTrans" cxnId="{6F54B448-C903-4B1A-B913-000410367ED3}">
      <dgm:prSet/>
      <dgm:spPr/>
      <dgm:t>
        <a:bodyPr/>
        <a:lstStyle/>
        <a:p>
          <a:endParaRPr lang="en-US"/>
        </a:p>
      </dgm:t>
    </dgm:pt>
    <dgm:pt modelId="{4FB41823-BC59-46D4-9CBC-E9595939B9BC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MEMBERS REGISTRATION FORM</a:t>
          </a:r>
        </a:p>
      </dgm:t>
    </dgm:pt>
    <dgm:pt modelId="{7909C466-3CC6-471A-ADC0-471EF5FBA9B7}" type="parTrans" cxnId="{0505B190-7936-490E-9ABF-6141D1B0B273}">
      <dgm:prSet/>
      <dgm:spPr/>
      <dgm:t>
        <a:bodyPr/>
        <a:lstStyle/>
        <a:p>
          <a:endParaRPr lang="en-US"/>
        </a:p>
      </dgm:t>
    </dgm:pt>
    <dgm:pt modelId="{A88136E4-6B4C-4EE8-9E5A-1F016A3C14DC}" type="sibTrans" cxnId="{0505B190-7936-490E-9ABF-6141D1B0B273}">
      <dgm:prSet/>
      <dgm:spPr/>
      <dgm:t>
        <a:bodyPr/>
        <a:lstStyle/>
        <a:p>
          <a:endParaRPr lang="en-US"/>
        </a:p>
      </dgm:t>
    </dgm:pt>
    <dgm:pt modelId="{362736A1-6991-49BD-9857-6B312C4240F6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CONTACT/FEEDBACK FORM</a:t>
          </a:r>
        </a:p>
      </dgm:t>
    </dgm:pt>
    <dgm:pt modelId="{C2620216-9AD9-4822-B9EE-D758B16EBB4B}" type="parTrans" cxnId="{07D4997A-2DE9-4389-9BD6-7A177AF05F86}">
      <dgm:prSet/>
      <dgm:spPr/>
      <dgm:t>
        <a:bodyPr/>
        <a:lstStyle/>
        <a:p>
          <a:endParaRPr lang="en-US"/>
        </a:p>
      </dgm:t>
    </dgm:pt>
    <dgm:pt modelId="{85D4470F-1B38-49DA-BD4C-D1405A909ECA}" type="sibTrans" cxnId="{07D4997A-2DE9-4389-9BD6-7A177AF05F86}">
      <dgm:prSet/>
      <dgm:spPr/>
      <dgm:t>
        <a:bodyPr/>
        <a:lstStyle/>
        <a:p>
          <a:endParaRPr lang="en-US"/>
        </a:p>
      </dgm:t>
    </dgm:pt>
    <dgm:pt modelId="{BCA3A7BD-DCFF-4362-A461-C4CC87DC3E5C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SOCIAL MEDIA LINKS</a:t>
          </a:r>
        </a:p>
      </dgm:t>
    </dgm:pt>
    <dgm:pt modelId="{D1E073FB-4997-452A-8DE1-7D884853BC06}" type="parTrans" cxnId="{5670E20F-0CC6-45BC-9F31-6CD487F663A0}">
      <dgm:prSet/>
      <dgm:spPr/>
      <dgm:t>
        <a:bodyPr/>
        <a:lstStyle/>
        <a:p>
          <a:endParaRPr lang="en-US"/>
        </a:p>
      </dgm:t>
    </dgm:pt>
    <dgm:pt modelId="{D0DB6157-55BD-4069-ACDC-F9CF7DC1E8F5}" type="sibTrans" cxnId="{5670E20F-0CC6-45BC-9F31-6CD487F663A0}">
      <dgm:prSet/>
      <dgm:spPr/>
      <dgm:t>
        <a:bodyPr/>
        <a:lstStyle/>
        <a:p>
          <a:endParaRPr lang="en-US"/>
        </a:p>
      </dgm:t>
    </dgm:pt>
    <dgm:pt modelId="{ED841554-3892-4C5E-BEC4-20C95FE24CA2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CHESS PERSONALITIES GALLERY</a:t>
          </a:r>
        </a:p>
      </dgm:t>
    </dgm:pt>
    <dgm:pt modelId="{AD003328-AAED-45D0-8020-F4E8050F37CD}" type="parTrans" cxnId="{E45C5B3C-34D0-4AFE-9D52-EF5C5A1D552D}">
      <dgm:prSet/>
      <dgm:spPr/>
      <dgm:t>
        <a:bodyPr/>
        <a:lstStyle/>
        <a:p>
          <a:endParaRPr lang="en-US"/>
        </a:p>
      </dgm:t>
    </dgm:pt>
    <dgm:pt modelId="{4B6B2739-6120-4AC4-9EEA-FBE263E493F8}" type="sibTrans" cxnId="{E45C5B3C-34D0-4AFE-9D52-EF5C5A1D552D}">
      <dgm:prSet/>
      <dgm:spPr/>
      <dgm:t>
        <a:bodyPr/>
        <a:lstStyle/>
        <a:p>
          <a:endParaRPr lang="en-US"/>
        </a:p>
      </dgm:t>
    </dgm:pt>
    <dgm:pt modelId="{22B5111B-463D-47D1-954F-127C30012F9F}" type="pres">
      <dgm:prSet presAssocID="{6B10407F-191D-44EC-A3C5-69647440BFC9}" presName="vert0" presStyleCnt="0">
        <dgm:presLayoutVars>
          <dgm:dir/>
          <dgm:animOne val="branch"/>
          <dgm:animLvl val="lvl"/>
        </dgm:presLayoutVars>
      </dgm:prSet>
      <dgm:spPr/>
    </dgm:pt>
    <dgm:pt modelId="{10DA26D8-3205-49AB-9801-7479D75D0B9B}" type="pres">
      <dgm:prSet presAssocID="{4F2A1D3E-E19F-455D-859F-C40136366B3D}" presName="thickLine" presStyleLbl="alignNode1" presStyleIdx="0" presStyleCnt="8"/>
      <dgm:spPr/>
    </dgm:pt>
    <dgm:pt modelId="{678D6ACC-8BEB-4F60-8CD4-9CB2DDE72612}" type="pres">
      <dgm:prSet presAssocID="{4F2A1D3E-E19F-455D-859F-C40136366B3D}" presName="horz1" presStyleCnt="0"/>
      <dgm:spPr/>
    </dgm:pt>
    <dgm:pt modelId="{278D475D-CCFA-4E93-A503-7548BD710D98}" type="pres">
      <dgm:prSet presAssocID="{4F2A1D3E-E19F-455D-859F-C40136366B3D}" presName="tx1" presStyleLbl="revTx" presStyleIdx="0" presStyleCnt="8" custLinFactNeighborX="134" custLinFactNeighborY="56"/>
      <dgm:spPr/>
    </dgm:pt>
    <dgm:pt modelId="{51866F1A-9654-4DD6-B628-9CEF2A359C7D}" type="pres">
      <dgm:prSet presAssocID="{4F2A1D3E-E19F-455D-859F-C40136366B3D}" presName="vert1" presStyleCnt="0"/>
      <dgm:spPr/>
    </dgm:pt>
    <dgm:pt modelId="{84F380B6-1777-4082-A5A0-D52BAE0C7E83}" type="pres">
      <dgm:prSet presAssocID="{ED841554-3892-4C5E-BEC4-20C95FE24CA2}" presName="thickLine" presStyleLbl="alignNode1" presStyleIdx="1" presStyleCnt="8"/>
      <dgm:spPr/>
    </dgm:pt>
    <dgm:pt modelId="{1DD0E1FC-3367-46B0-8CA3-131D18F2F845}" type="pres">
      <dgm:prSet presAssocID="{ED841554-3892-4C5E-BEC4-20C95FE24CA2}" presName="horz1" presStyleCnt="0"/>
      <dgm:spPr/>
    </dgm:pt>
    <dgm:pt modelId="{D613C283-B02C-4825-B48B-B47F62B52F21}" type="pres">
      <dgm:prSet presAssocID="{ED841554-3892-4C5E-BEC4-20C95FE24CA2}" presName="tx1" presStyleLbl="revTx" presStyleIdx="1" presStyleCnt="8"/>
      <dgm:spPr/>
    </dgm:pt>
    <dgm:pt modelId="{726354B1-9C4E-42DB-923D-09F26F73E43D}" type="pres">
      <dgm:prSet presAssocID="{ED841554-3892-4C5E-BEC4-20C95FE24CA2}" presName="vert1" presStyleCnt="0"/>
      <dgm:spPr/>
    </dgm:pt>
    <dgm:pt modelId="{D3985387-25A2-4EB6-99AD-2664D2661A5C}" type="pres">
      <dgm:prSet presAssocID="{4A266DF3-F699-481D-952B-06E94865913D}" presName="thickLine" presStyleLbl="alignNode1" presStyleIdx="2" presStyleCnt="8"/>
      <dgm:spPr/>
    </dgm:pt>
    <dgm:pt modelId="{D93FF54B-7422-4E12-8F54-0440562FEA00}" type="pres">
      <dgm:prSet presAssocID="{4A266DF3-F699-481D-952B-06E94865913D}" presName="horz1" presStyleCnt="0"/>
      <dgm:spPr/>
    </dgm:pt>
    <dgm:pt modelId="{3844A50A-7598-4C44-A3FD-CCE61E6BCEA0}" type="pres">
      <dgm:prSet presAssocID="{4A266DF3-F699-481D-952B-06E94865913D}" presName="tx1" presStyleLbl="revTx" presStyleIdx="2" presStyleCnt="8"/>
      <dgm:spPr/>
    </dgm:pt>
    <dgm:pt modelId="{52264B7A-13F0-4086-9BFF-154C471D9488}" type="pres">
      <dgm:prSet presAssocID="{4A266DF3-F699-481D-952B-06E94865913D}" presName="vert1" presStyleCnt="0"/>
      <dgm:spPr/>
    </dgm:pt>
    <dgm:pt modelId="{0E99E569-0DA0-4A1F-855A-45FE9C2A465F}" type="pres">
      <dgm:prSet presAssocID="{01C95085-4C2D-4356-A570-C83CCEF090EE}" presName="thickLine" presStyleLbl="alignNode1" presStyleIdx="3" presStyleCnt="8"/>
      <dgm:spPr/>
    </dgm:pt>
    <dgm:pt modelId="{E928D5FC-4B8D-4EAC-BECF-2325D3247CB5}" type="pres">
      <dgm:prSet presAssocID="{01C95085-4C2D-4356-A570-C83CCEF090EE}" presName="horz1" presStyleCnt="0"/>
      <dgm:spPr/>
    </dgm:pt>
    <dgm:pt modelId="{A6486D84-853E-4D93-85FB-A93C2AB50F27}" type="pres">
      <dgm:prSet presAssocID="{01C95085-4C2D-4356-A570-C83CCEF090EE}" presName="tx1" presStyleLbl="revTx" presStyleIdx="3" presStyleCnt="8"/>
      <dgm:spPr/>
    </dgm:pt>
    <dgm:pt modelId="{E0FEAD18-8D45-4A8F-BDC5-71384C79ABB6}" type="pres">
      <dgm:prSet presAssocID="{01C95085-4C2D-4356-A570-C83CCEF090EE}" presName="vert1" presStyleCnt="0"/>
      <dgm:spPr/>
    </dgm:pt>
    <dgm:pt modelId="{0E419124-2FCF-43D5-BF44-3E185E381CAF}" type="pres">
      <dgm:prSet presAssocID="{0744302F-FE80-4A21-8F48-80AF7C573D05}" presName="thickLine" presStyleLbl="alignNode1" presStyleIdx="4" presStyleCnt="8"/>
      <dgm:spPr/>
    </dgm:pt>
    <dgm:pt modelId="{016670BC-15F8-43BA-9C8C-10356130B131}" type="pres">
      <dgm:prSet presAssocID="{0744302F-FE80-4A21-8F48-80AF7C573D05}" presName="horz1" presStyleCnt="0"/>
      <dgm:spPr/>
    </dgm:pt>
    <dgm:pt modelId="{193E6818-D85B-45EA-925F-270217CFF92B}" type="pres">
      <dgm:prSet presAssocID="{0744302F-FE80-4A21-8F48-80AF7C573D05}" presName="tx1" presStyleLbl="revTx" presStyleIdx="4" presStyleCnt="8"/>
      <dgm:spPr/>
    </dgm:pt>
    <dgm:pt modelId="{BC68D606-70C8-42B9-94DE-3C2DF7824FEC}" type="pres">
      <dgm:prSet presAssocID="{0744302F-FE80-4A21-8F48-80AF7C573D05}" presName="vert1" presStyleCnt="0"/>
      <dgm:spPr/>
    </dgm:pt>
    <dgm:pt modelId="{05B3819D-5BEA-4278-8678-C62770B998F1}" type="pres">
      <dgm:prSet presAssocID="{BCA3A7BD-DCFF-4362-A461-C4CC87DC3E5C}" presName="thickLine" presStyleLbl="alignNode1" presStyleIdx="5" presStyleCnt="8"/>
      <dgm:spPr/>
    </dgm:pt>
    <dgm:pt modelId="{8919EDCD-522E-4C61-85E0-9F46CEBD612F}" type="pres">
      <dgm:prSet presAssocID="{BCA3A7BD-DCFF-4362-A461-C4CC87DC3E5C}" presName="horz1" presStyleCnt="0"/>
      <dgm:spPr/>
    </dgm:pt>
    <dgm:pt modelId="{60453EFD-7531-4810-8A15-6894F7B8068B}" type="pres">
      <dgm:prSet presAssocID="{BCA3A7BD-DCFF-4362-A461-C4CC87DC3E5C}" presName="tx1" presStyleLbl="revTx" presStyleIdx="5" presStyleCnt="8"/>
      <dgm:spPr/>
    </dgm:pt>
    <dgm:pt modelId="{EC182456-B6D0-4807-8318-37C5C696445C}" type="pres">
      <dgm:prSet presAssocID="{BCA3A7BD-DCFF-4362-A461-C4CC87DC3E5C}" presName="vert1" presStyleCnt="0"/>
      <dgm:spPr/>
    </dgm:pt>
    <dgm:pt modelId="{B0421C79-5D98-43A9-B899-C8AB3E8CBA2F}" type="pres">
      <dgm:prSet presAssocID="{4FB41823-BC59-46D4-9CBC-E9595939B9BC}" presName="thickLine" presStyleLbl="alignNode1" presStyleIdx="6" presStyleCnt="8"/>
      <dgm:spPr/>
    </dgm:pt>
    <dgm:pt modelId="{E69FFEFD-3FAC-4CFD-A3FD-3BC8B08F6425}" type="pres">
      <dgm:prSet presAssocID="{4FB41823-BC59-46D4-9CBC-E9595939B9BC}" presName="horz1" presStyleCnt="0"/>
      <dgm:spPr/>
    </dgm:pt>
    <dgm:pt modelId="{73421EB2-879A-441E-8FA1-1781101EFA83}" type="pres">
      <dgm:prSet presAssocID="{4FB41823-BC59-46D4-9CBC-E9595939B9BC}" presName="tx1" presStyleLbl="revTx" presStyleIdx="6" presStyleCnt="8"/>
      <dgm:spPr/>
    </dgm:pt>
    <dgm:pt modelId="{6A9A9880-1F62-498C-89F7-71D2BAAAB5C2}" type="pres">
      <dgm:prSet presAssocID="{4FB41823-BC59-46D4-9CBC-E9595939B9BC}" presName="vert1" presStyleCnt="0"/>
      <dgm:spPr/>
    </dgm:pt>
    <dgm:pt modelId="{5C034E3B-E2C2-4028-BC78-18B1A289A642}" type="pres">
      <dgm:prSet presAssocID="{362736A1-6991-49BD-9857-6B312C4240F6}" presName="thickLine" presStyleLbl="alignNode1" presStyleIdx="7" presStyleCnt="8"/>
      <dgm:spPr/>
    </dgm:pt>
    <dgm:pt modelId="{0BBB0273-E757-4EEF-BE74-319C2DC94B30}" type="pres">
      <dgm:prSet presAssocID="{362736A1-6991-49BD-9857-6B312C4240F6}" presName="horz1" presStyleCnt="0"/>
      <dgm:spPr/>
    </dgm:pt>
    <dgm:pt modelId="{197812B5-F769-4DD7-AE57-449004A4316F}" type="pres">
      <dgm:prSet presAssocID="{362736A1-6991-49BD-9857-6B312C4240F6}" presName="tx1" presStyleLbl="revTx" presStyleIdx="7" presStyleCnt="8"/>
      <dgm:spPr/>
    </dgm:pt>
    <dgm:pt modelId="{217CD491-5E72-41D6-8B1F-5DF6AA6C722C}" type="pres">
      <dgm:prSet presAssocID="{362736A1-6991-49BD-9857-6B312C4240F6}" presName="vert1" presStyleCnt="0"/>
      <dgm:spPr/>
    </dgm:pt>
  </dgm:ptLst>
  <dgm:cxnLst>
    <dgm:cxn modelId="{71B14908-DFD0-4B52-A569-796A61CDEA6D}" type="presOf" srcId="{4A266DF3-F699-481D-952B-06E94865913D}" destId="{3844A50A-7598-4C44-A3FD-CCE61E6BCEA0}" srcOrd="0" destOrd="0" presId="urn:microsoft.com/office/officeart/2008/layout/LinedList"/>
    <dgm:cxn modelId="{5670E20F-0CC6-45BC-9F31-6CD487F663A0}" srcId="{6B10407F-191D-44EC-A3C5-69647440BFC9}" destId="{BCA3A7BD-DCFF-4362-A461-C4CC87DC3E5C}" srcOrd="5" destOrd="0" parTransId="{D1E073FB-4997-452A-8DE1-7D884853BC06}" sibTransId="{D0DB6157-55BD-4069-ACDC-F9CF7DC1E8F5}"/>
    <dgm:cxn modelId="{8BD2321A-3366-4BD9-85BD-7B0534FF2C6F}" type="presOf" srcId="{0744302F-FE80-4A21-8F48-80AF7C573D05}" destId="{193E6818-D85B-45EA-925F-270217CFF92B}" srcOrd="0" destOrd="0" presId="urn:microsoft.com/office/officeart/2008/layout/LinedList"/>
    <dgm:cxn modelId="{CCFDB124-A83D-4064-9873-74E1C8F45FAA}" type="presOf" srcId="{4F2A1D3E-E19F-455D-859F-C40136366B3D}" destId="{278D475D-CCFA-4E93-A503-7548BD710D98}" srcOrd="0" destOrd="0" presId="urn:microsoft.com/office/officeart/2008/layout/LinedList"/>
    <dgm:cxn modelId="{F5E46B26-DDDE-4A18-9704-B2AB4A3C1723}" type="presOf" srcId="{BCA3A7BD-DCFF-4362-A461-C4CC87DC3E5C}" destId="{60453EFD-7531-4810-8A15-6894F7B8068B}" srcOrd="0" destOrd="0" presId="urn:microsoft.com/office/officeart/2008/layout/LinedList"/>
    <dgm:cxn modelId="{B8C54138-7B9E-4FC7-838C-548F0A6BA899}" type="presOf" srcId="{362736A1-6991-49BD-9857-6B312C4240F6}" destId="{197812B5-F769-4DD7-AE57-449004A4316F}" srcOrd="0" destOrd="0" presId="urn:microsoft.com/office/officeart/2008/layout/LinedList"/>
    <dgm:cxn modelId="{E45C5B3C-34D0-4AFE-9D52-EF5C5A1D552D}" srcId="{6B10407F-191D-44EC-A3C5-69647440BFC9}" destId="{ED841554-3892-4C5E-BEC4-20C95FE24CA2}" srcOrd="1" destOrd="0" parTransId="{AD003328-AAED-45D0-8020-F4E8050F37CD}" sibTransId="{4B6B2739-6120-4AC4-9EEA-FBE263E493F8}"/>
    <dgm:cxn modelId="{FFED8F60-F3D0-41E6-94FC-E9AB154C2B38}" type="presOf" srcId="{6B10407F-191D-44EC-A3C5-69647440BFC9}" destId="{22B5111B-463D-47D1-954F-127C30012F9F}" srcOrd="0" destOrd="0" presId="urn:microsoft.com/office/officeart/2008/layout/LinedList"/>
    <dgm:cxn modelId="{6F54B448-C903-4B1A-B913-000410367ED3}" srcId="{6B10407F-191D-44EC-A3C5-69647440BFC9}" destId="{0744302F-FE80-4A21-8F48-80AF7C573D05}" srcOrd="4" destOrd="0" parTransId="{F62031B4-9D20-48B1-8479-0E7A28243ACD}" sibTransId="{15147C7B-1477-4765-85E8-62B7E1ABC25F}"/>
    <dgm:cxn modelId="{2DD1656A-1B48-4AFC-A65D-081443F407D0}" srcId="{6B10407F-191D-44EC-A3C5-69647440BFC9}" destId="{4F2A1D3E-E19F-455D-859F-C40136366B3D}" srcOrd="0" destOrd="0" parTransId="{D2DA1E0C-46CA-43FE-AD0E-1FF5A487E9EC}" sibTransId="{D34FF2C9-9A85-4762-AD7F-0FD4259109E1}"/>
    <dgm:cxn modelId="{E4D79477-D677-4768-9595-5D84F3189B84}" srcId="{6B10407F-191D-44EC-A3C5-69647440BFC9}" destId="{01C95085-4C2D-4356-A570-C83CCEF090EE}" srcOrd="3" destOrd="0" parTransId="{1A37DCC7-773C-40E2-8E5C-227CCAB23176}" sibTransId="{0B095CAA-79B6-4FBE-87CC-C4771004C1DA}"/>
    <dgm:cxn modelId="{07D4997A-2DE9-4389-9BD6-7A177AF05F86}" srcId="{6B10407F-191D-44EC-A3C5-69647440BFC9}" destId="{362736A1-6991-49BD-9857-6B312C4240F6}" srcOrd="7" destOrd="0" parTransId="{C2620216-9AD9-4822-B9EE-D758B16EBB4B}" sibTransId="{85D4470F-1B38-49DA-BD4C-D1405A909ECA}"/>
    <dgm:cxn modelId="{0505B190-7936-490E-9ABF-6141D1B0B273}" srcId="{6B10407F-191D-44EC-A3C5-69647440BFC9}" destId="{4FB41823-BC59-46D4-9CBC-E9595939B9BC}" srcOrd="6" destOrd="0" parTransId="{7909C466-3CC6-471A-ADC0-471EF5FBA9B7}" sibTransId="{A88136E4-6B4C-4EE8-9E5A-1F016A3C14DC}"/>
    <dgm:cxn modelId="{8B70ACBD-FD60-46B8-B630-4A2EE150D06D}" type="presOf" srcId="{ED841554-3892-4C5E-BEC4-20C95FE24CA2}" destId="{D613C283-B02C-4825-B48B-B47F62B52F21}" srcOrd="0" destOrd="0" presId="urn:microsoft.com/office/officeart/2008/layout/LinedList"/>
    <dgm:cxn modelId="{F20600CB-7D16-4922-9547-D4BD88EB56BA}" type="presOf" srcId="{4FB41823-BC59-46D4-9CBC-E9595939B9BC}" destId="{73421EB2-879A-441E-8FA1-1781101EFA83}" srcOrd="0" destOrd="0" presId="urn:microsoft.com/office/officeart/2008/layout/LinedList"/>
    <dgm:cxn modelId="{FC1581E0-9AF9-452C-B330-AADCD0AC8668}" type="presOf" srcId="{01C95085-4C2D-4356-A570-C83CCEF090EE}" destId="{A6486D84-853E-4D93-85FB-A93C2AB50F27}" srcOrd="0" destOrd="0" presId="urn:microsoft.com/office/officeart/2008/layout/LinedList"/>
    <dgm:cxn modelId="{40A842E7-7BD1-4C4C-BC2D-27ADB1F124AC}" srcId="{6B10407F-191D-44EC-A3C5-69647440BFC9}" destId="{4A266DF3-F699-481D-952B-06E94865913D}" srcOrd="2" destOrd="0" parTransId="{59FC4C72-0240-44CF-8C29-7E4727E8C7E6}" sibTransId="{E43F7441-9245-4528-B8F7-2C400412818E}"/>
    <dgm:cxn modelId="{08CEAF35-5045-4A1B-858A-CF6CAF90FE23}" type="presParOf" srcId="{22B5111B-463D-47D1-954F-127C30012F9F}" destId="{10DA26D8-3205-49AB-9801-7479D75D0B9B}" srcOrd="0" destOrd="0" presId="urn:microsoft.com/office/officeart/2008/layout/LinedList"/>
    <dgm:cxn modelId="{F00F9E27-E394-4EF7-BF81-0BED2A9A8719}" type="presParOf" srcId="{22B5111B-463D-47D1-954F-127C30012F9F}" destId="{678D6ACC-8BEB-4F60-8CD4-9CB2DDE72612}" srcOrd="1" destOrd="0" presId="urn:microsoft.com/office/officeart/2008/layout/LinedList"/>
    <dgm:cxn modelId="{5D03E00A-53A4-48C5-BC20-D2192A849477}" type="presParOf" srcId="{678D6ACC-8BEB-4F60-8CD4-9CB2DDE72612}" destId="{278D475D-CCFA-4E93-A503-7548BD710D98}" srcOrd="0" destOrd="0" presId="urn:microsoft.com/office/officeart/2008/layout/LinedList"/>
    <dgm:cxn modelId="{C3CBB2E8-EA79-4E00-9622-8364B735AA1B}" type="presParOf" srcId="{678D6ACC-8BEB-4F60-8CD4-9CB2DDE72612}" destId="{51866F1A-9654-4DD6-B628-9CEF2A359C7D}" srcOrd="1" destOrd="0" presId="urn:microsoft.com/office/officeart/2008/layout/LinedList"/>
    <dgm:cxn modelId="{469DBA7C-C9B3-4555-99EF-7106163E96B3}" type="presParOf" srcId="{22B5111B-463D-47D1-954F-127C30012F9F}" destId="{84F380B6-1777-4082-A5A0-D52BAE0C7E83}" srcOrd="2" destOrd="0" presId="urn:microsoft.com/office/officeart/2008/layout/LinedList"/>
    <dgm:cxn modelId="{04CD2EC7-D118-4E81-BCD1-05CB9EB55673}" type="presParOf" srcId="{22B5111B-463D-47D1-954F-127C30012F9F}" destId="{1DD0E1FC-3367-46B0-8CA3-131D18F2F845}" srcOrd="3" destOrd="0" presId="urn:microsoft.com/office/officeart/2008/layout/LinedList"/>
    <dgm:cxn modelId="{615140B0-AB05-4CA9-B910-E3F314E1316F}" type="presParOf" srcId="{1DD0E1FC-3367-46B0-8CA3-131D18F2F845}" destId="{D613C283-B02C-4825-B48B-B47F62B52F21}" srcOrd="0" destOrd="0" presId="urn:microsoft.com/office/officeart/2008/layout/LinedList"/>
    <dgm:cxn modelId="{0C9AD91A-2D72-453D-BF1E-A040FE64EF68}" type="presParOf" srcId="{1DD0E1FC-3367-46B0-8CA3-131D18F2F845}" destId="{726354B1-9C4E-42DB-923D-09F26F73E43D}" srcOrd="1" destOrd="0" presId="urn:microsoft.com/office/officeart/2008/layout/LinedList"/>
    <dgm:cxn modelId="{3987093D-53E7-4975-A887-090D5D176C22}" type="presParOf" srcId="{22B5111B-463D-47D1-954F-127C30012F9F}" destId="{D3985387-25A2-4EB6-99AD-2664D2661A5C}" srcOrd="4" destOrd="0" presId="urn:microsoft.com/office/officeart/2008/layout/LinedList"/>
    <dgm:cxn modelId="{4F2E58A3-613C-4528-A234-71B5E6437DE8}" type="presParOf" srcId="{22B5111B-463D-47D1-954F-127C30012F9F}" destId="{D93FF54B-7422-4E12-8F54-0440562FEA00}" srcOrd="5" destOrd="0" presId="urn:microsoft.com/office/officeart/2008/layout/LinedList"/>
    <dgm:cxn modelId="{CC4F92C3-0662-4B99-85AE-8CDFF335B722}" type="presParOf" srcId="{D93FF54B-7422-4E12-8F54-0440562FEA00}" destId="{3844A50A-7598-4C44-A3FD-CCE61E6BCEA0}" srcOrd="0" destOrd="0" presId="urn:microsoft.com/office/officeart/2008/layout/LinedList"/>
    <dgm:cxn modelId="{2CC6B806-82C6-41CE-A4CA-41827D2106FA}" type="presParOf" srcId="{D93FF54B-7422-4E12-8F54-0440562FEA00}" destId="{52264B7A-13F0-4086-9BFF-154C471D9488}" srcOrd="1" destOrd="0" presId="urn:microsoft.com/office/officeart/2008/layout/LinedList"/>
    <dgm:cxn modelId="{C7AA6E1D-A88B-4F24-80C9-B9A051379DFC}" type="presParOf" srcId="{22B5111B-463D-47D1-954F-127C30012F9F}" destId="{0E99E569-0DA0-4A1F-855A-45FE9C2A465F}" srcOrd="6" destOrd="0" presId="urn:microsoft.com/office/officeart/2008/layout/LinedList"/>
    <dgm:cxn modelId="{700CBC55-B851-4E9E-BDA5-9A9A40E0B52D}" type="presParOf" srcId="{22B5111B-463D-47D1-954F-127C30012F9F}" destId="{E928D5FC-4B8D-4EAC-BECF-2325D3247CB5}" srcOrd="7" destOrd="0" presId="urn:microsoft.com/office/officeart/2008/layout/LinedList"/>
    <dgm:cxn modelId="{9D83811F-0910-48F8-A286-92F60FA904DE}" type="presParOf" srcId="{E928D5FC-4B8D-4EAC-BECF-2325D3247CB5}" destId="{A6486D84-853E-4D93-85FB-A93C2AB50F27}" srcOrd="0" destOrd="0" presId="urn:microsoft.com/office/officeart/2008/layout/LinedList"/>
    <dgm:cxn modelId="{BF615345-0274-4CA4-B833-7F15C5E43C6A}" type="presParOf" srcId="{E928D5FC-4B8D-4EAC-BECF-2325D3247CB5}" destId="{E0FEAD18-8D45-4A8F-BDC5-71384C79ABB6}" srcOrd="1" destOrd="0" presId="urn:microsoft.com/office/officeart/2008/layout/LinedList"/>
    <dgm:cxn modelId="{E740907B-633E-4E30-B872-FBAC3F50C4AC}" type="presParOf" srcId="{22B5111B-463D-47D1-954F-127C30012F9F}" destId="{0E419124-2FCF-43D5-BF44-3E185E381CAF}" srcOrd="8" destOrd="0" presId="urn:microsoft.com/office/officeart/2008/layout/LinedList"/>
    <dgm:cxn modelId="{30DE51C2-8FC6-4561-8544-DB469E44896A}" type="presParOf" srcId="{22B5111B-463D-47D1-954F-127C30012F9F}" destId="{016670BC-15F8-43BA-9C8C-10356130B131}" srcOrd="9" destOrd="0" presId="urn:microsoft.com/office/officeart/2008/layout/LinedList"/>
    <dgm:cxn modelId="{714D7DAA-1A2C-42D7-9714-CA126D6E0644}" type="presParOf" srcId="{016670BC-15F8-43BA-9C8C-10356130B131}" destId="{193E6818-D85B-45EA-925F-270217CFF92B}" srcOrd="0" destOrd="0" presId="urn:microsoft.com/office/officeart/2008/layout/LinedList"/>
    <dgm:cxn modelId="{E0EFE213-3240-4C2B-BB7D-3A9F227ECFAC}" type="presParOf" srcId="{016670BC-15F8-43BA-9C8C-10356130B131}" destId="{BC68D606-70C8-42B9-94DE-3C2DF7824FEC}" srcOrd="1" destOrd="0" presId="urn:microsoft.com/office/officeart/2008/layout/LinedList"/>
    <dgm:cxn modelId="{F5589CA3-F630-4A4C-9363-BE9EF2DE649F}" type="presParOf" srcId="{22B5111B-463D-47D1-954F-127C30012F9F}" destId="{05B3819D-5BEA-4278-8678-C62770B998F1}" srcOrd="10" destOrd="0" presId="urn:microsoft.com/office/officeart/2008/layout/LinedList"/>
    <dgm:cxn modelId="{0D578325-3016-40D2-AC5F-B963231D6107}" type="presParOf" srcId="{22B5111B-463D-47D1-954F-127C30012F9F}" destId="{8919EDCD-522E-4C61-85E0-9F46CEBD612F}" srcOrd="11" destOrd="0" presId="urn:microsoft.com/office/officeart/2008/layout/LinedList"/>
    <dgm:cxn modelId="{8143746B-1A0D-426C-A2B5-D2208E904E0F}" type="presParOf" srcId="{8919EDCD-522E-4C61-85E0-9F46CEBD612F}" destId="{60453EFD-7531-4810-8A15-6894F7B8068B}" srcOrd="0" destOrd="0" presId="urn:microsoft.com/office/officeart/2008/layout/LinedList"/>
    <dgm:cxn modelId="{331EA8D4-7B6F-4F69-8D87-F229A2995788}" type="presParOf" srcId="{8919EDCD-522E-4C61-85E0-9F46CEBD612F}" destId="{EC182456-B6D0-4807-8318-37C5C696445C}" srcOrd="1" destOrd="0" presId="urn:microsoft.com/office/officeart/2008/layout/LinedList"/>
    <dgm:cxn modelId="{FCD51C9A-8D10-4E85-B6C4-81AF9BC53C5E}" type="presParOf" srcId="{22B5111B-463D-47D1-954F-127C30012F9F}" destId="{B0421C79-5D98-43A9-B899-C8AB3E8CBA2F}" srcOrd="12" destOrd="0" presId="urn:microsoft.com/office/officeart/2008/layout/LinedList"/>
    <dgm:cxn modelId="{2025E8B9-27D5-47FA-A361-2FDA57AE78A9}" type="presParOf" srcId="{22B5111B-463D-47D1-954F-127C30012F9F}" destId="{E69FFEFD-3FAC-4CFD-A3FD-3BC8B08F6425}" srcOrd="13" destOrd="0" presId="urn:microsoft.com/office/officeart/2008/layout/LinedList"/>
    <dgm:cxn modelId="{7CFA18D2-8669-435B-A1AF-721605394039}" type="presParOf" srcId="{E69FFEFD-3FAC-4CFD-A3FD-3BC8B08F6425}" destId="{73421EB2-879A-441E-8FA1-1781101EFA83}" srcOrd="0" destOrd="0" presId="urn:microsoft.com/office/officeart/2008/layout/LinedList"/>
    <dgm:cxn modelId="{C357F3ED-418B-4123-8FA1-79A5BEA1D285}" type="presParOf" srcId="{E69FFEFD-3FAC-4CFD-A3FD-3BC8B08F6425}" destId="{6A9A9880-1F62-498C-89F7-71D2BAAAB5C2}" srcOrd="1" destOrd="0" presId="urn:microsoft.com/office/officeart/2008/layout/LinedList"/>
    <dgm:cxn modelId="{3FB85822-ECB4-41B4-9346-7AF25A1BDB63}" type="presParOf" srcId="{22B5111B-463D-47D1-954F-127C30012F9F}" destId="{5C034E3B-E2C2-4028-BC78-18B1A289A642}" srcOrd="14" destOrd="0" presId="urn:microsoft.com/office/officeart/2008/layout/LinedList"/>
    <dgm:cxn modelId="{E9D24F18-7225-4249-88E5-4E0220A2195D}" type="presParOf" srcId="{22B5111B-463D-47D1-954F-127C30012F9F}" destId="{0BBB0273-E757-4EEF-BE74-319C2DC94B30}" srcOrd="15" destOrd="0" presId="urn:microsoft.com/office/officeart/2008/layout/LinedList"/>
    <dgm:cxn modelId="{B08D2682-852A-43E6-9226-EFCA470FF27E}" type="presParOf" srcId="{0BBB0273-E757-4EEF-BE74-319C2DC94B30}" destId="{197812B5-F769-4DD7-AE57-449004A4316F}" srcOrd="0" destOrd="0" presId="urn:microsoft.com/office/officeart/2008/layout/LinedList"/>
    <dgm:cxn modelId="{E2268CD6-35E9-4C92-A8B5-78CF957E6745}" type="presParOf" srcId="{0BBB0273-E757-4EEF-BE74-319C2DC94B30}" destId="{217CD491-5E72-41D6-8B1F-5DF6AA6C72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A26D8-3205-49AB-9801-7479D75D0B9B}">
      <dsp:nvSpPr>
        <dsp:cNvPr id="0" name=""/>
        <dsp:cNvSpPr/>
      </dsp:nvSpPr>
      <dsp:spPr>
        <a:xfrm>
          <a:off x="0" y="0"/>
          <a:ext cx="632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D475D-CCFA-4E93-A503-7548BD710D98}">
      <dsp:nvSpPr>
        <dsp:cNvPr id="0" name=""/>
        <dsp:cNvSpPr/>
      </dsp:nvSpPr>
      <dsp:spPr>
        <a:xfrm>
          <a:off x="0" y="434"/>
          <a:ext cx="6321425" cy="775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RESOURCES</a:t>
          </a:r>
        </a:p>
      </dsp:txBody>
      <dsp:txXfrm>
        <a:off x="0" y="434"/>
        <a:ext cx="6321425" cy="775758"/>
      </dsp:txXfrm>
    </dsp:sp>
    <dsp:sp modelId="{84F380B6-1777-4082-A5A0-D52BAE0C7E83}">
      <dsp:nvSpPr>
        <dsp:cNvPr id="0" name=""/>
        <dsp:cNvSpPr/>
      </dsp:nvSpPr>
      <dsp:spPr>
        <a:xfrm>
          <a:off x="0" y="775758"/>
          <a:ext cx="632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3C283-B02C-4825-B48B-B47F62B52F21}">
      <dsp:nvSpPr>
        <dsp:cNvPr id="0" name=""/>
        <dsp:cNvSpPr/>
      </dsp:nvSpPr>
      <dsp:spPr>
        <a:xfrm>
          <a:off x="0" y="775758"/>
          <a:ext cx="6321425" cy="775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CHESS PERSONALITIES GALLERY</a:t>
          </a:r>
        </a:p>
      </dsp:txBody>
      <dsp:txXfrm>
        <a:off x="0" y="775758"/>
        <a:ext cx="6321425" cy="775758"/>
      </dsp:txXfrm>
    </dsp:sp>
    <dsp:sp modelId="{D3985387-25A2-4EB6-99AD-2664D2661A5C}">
      <dsp:nvSpPr>
        <dsp:cNvPr id="0" name=""/>
        <dsp:cNvSpPr/>
      </dsp:nvSpPr>
      <dsp:spPr>
        <a:xfrm>
          <a:off x="0" y="1551516"/>
          <a:ext cx="632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4A50A-7598-4C44-A3FD-CCE61E6BCEA0}">
      <dsp:nvSpPr>
        <dsp:cNvPr id="0" name=""/>
        <dsp:cNvSpPr/>
      </dsp:nvSpPr>
      <dsp:spPr>
        <a:xfrm>
          <a:off x="0" y="1551516"/>
          <a:ext cx="6321425" cy="775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EVENTS GALLERY</a:t>
          </a:r>
        </a:p>
      </dsp:txBody>
      <dsp:txXfrm>
        <a:off x="0" y="1551516"/>
        <a:ext cx="6321425" cy="775758"/>
      </dsp:txXfrm>
    </dsp:sp>
    <dsp:sp modelId="{0E99E569-0DA0-4A1F-855A-45FE9C2A465F}">
      <dsp:nvSpPr>
        <dsp:cNvPr id="0" name=""/>
        <dsp:cNvSpPr/>
      </dsp:nvSpPr>
      <dsp:spPr>
        <a:xfrm>
          <a:off x="0" y="2327274"/>
          <a:ext cx="632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86D84-853E-4D93-85FB-A93C2AB50F27}">
      <dsp:nvSpPr>
        <dsp:cNvPr id="0" name=""/>
        <dsp:cNvSpPr/>
      </dsp:nvSpPr>
      <dsp:spPr>
        <a:xfrm>
          <a:off x="0" y="2327274"/>
          <a:ext cx="6321425" cy="775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FAQs</a:t>
          </a:r>
        </a:p>
      </dsp:txBody>
      <dsp:txXfrm>
        <a:off x="0" y="2327274"/>
        <a:ext cx="6321425" cy="775758"/>
      </dsp:txXfrm>
    </dsp:sp>
    <dsp:sp modelId="{0E419124-2FCF-43D5-BF44-3E185E381CAF}">
      <dsp:nvSpPr>
        <dsp:cNvPr id="0" name=""/>
        <dsp:cNvSpPr/>
      </dsp:nvSpPr>
      <dsp:spPr>
        <a:xfrm>
          <a:off x="0" y="3103032"/>
          <a:ext cx="632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E6818-D85B-45EA-925F-270217CFF92B}">
      <dsp:nvSpPr>
        <dsp:cNvPr id="0" name=""/>
        <dsp:cNvSpPr/>
      </dsp:nvSpPr>
      <dsp:spPr>
        <a:xfrm>
          <a:off x="0" y="3103032"/>
          <a:ext cx="6321425" cy="775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TESTIMONIALS</a:t>
          </a:r>
        </a:p>
      </dsp:txBody>
      <dsp:txXfrm>
        <a:off x="0" y="3103032"/>
        <a:ext cx="6321425" cy="775758"/>
      </dsp:txXfrm>
    </dsp:sp>
    <dsp:sp modelId="{05B3819D-5BEA-4278-8678-C62770B998F1}">
      <dsp:nvSpPr>
        <dsp:cNvPr id="0" name=""/>
        <dsp:cNvSpPr/>
      </dsp:nvSpPr>
      <dsp:spPr>
        <a:xfrm>
          <a:off x="0" y="3878791"/>
          <a:ext cx="632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53EFD-7531-4810-8A15-6894F7B8068B}">
      <dsp:nvSpPr>
        <dsp:cNvPr id="0" name=""/>
        <dsp:cNvSpPr/>
      </dsp:nvSpPr>
      <dsp:spPr>
        <a:xfrm>
          <a:off x="0" y="3878791"/>
          <a:ext cx="6321425" cy="775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SOCIAL MEDIA LINKS</a:t>
          </a:r>
        </a:p>
      </dsp:txBody>
      <dsp:txXfrm>
        <a:off x="0" y="3878791"/>
        <a:ext cx="6321425" cy="775758"/>
      </dsp:txXfrm>
    </dsp:sp>
    <dsp:sp modelId="{B0421C79-5D98-43A9-B899-C8AB3E8CBA2F}">
      <dsp:nvSpPr>
        <dsp:cNvPr id="0" name=""/>
        <dsp:cNvSpPr/>
      </dsp:nvSpPr>
      <dsp:spPr>
        <a:xfrm>
          <a:off x="0" y="4654549"/>
          <a:ext cx="632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21EB2-879A-441E-8FA1-1781101EFA83}">
      <dsp:nvSpPr>
        <dsp:cNvPr id="0" name=""/>
        <dsp:cNvSpPr/>
      </dsp:nvSpPr>
      <dsp:spPr>
        <a:xfrm>
          <a:off x="0" y="4654549"/>
          <a:ext cx="6321425" cy="775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MEMBERS REGISTRATION FORM</a:t>
          </a:r>
        </a:p>
      </dsp:txBody>
      <dsp:txXfrm>
        <a:off x="0" y="4654549"/>
        <a:ext cx="6321425" cy="775758"/>
      </dsp:txXfrm>
    </dsp:sp>
    <dsp:sp modelId="{5C034E3B-E2C2-4028-BC78-18B1A289A642}">
      <dsp:nvSpPr>
        <dsp:cNvPr id="0" name=""/>
        <dsp:cNvSpPr/>
      </dsp:nvSpPr>
      <dsp:spPr>
        <a:xfrm>
          <a:off x="0" y="5430307"/>
          <a:ext cx="632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812B5-F769-4DD7-AE57-449004A4316F}">
      <dsp:nvSpPr>
        <dsp:cNvPr id="0" name=""/>
        <dsp:cNvSpPr/>
      </dsp:nvSpPr>
      <dsp:spPr>
        <a:xfrm>
          <a:off x="0" y="5430307"/>
          <a:ext cx="6321425" cy="775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CONTACT/FEEDBACK FORM</a:t>
          </a:r>
        </a:p>
      </dsp:txBody>
      <dsp:txXfrm>
        <a:off x="0" y="5430307"/>
        <a:ext cx="6321425" cy="775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6C3D2F-5A05-4596-A225-FC14565701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C051B-F26C-4470-B56C-092B4E1C4C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9A1B5-1BE4-4CD6-80C4-143959F034D3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9DB8B-3A1C-4291-8A97-C19C5D31C3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310B9-42FE-4FE9-8C0B-5C7382DBB0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CFFF0-B784-4FE7-8A38-F89DE294F8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66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6120A-21AF-4F12-ABAA-66A70823631B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C672F-171E-46DC-915C-C7BCF99F5C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9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524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9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1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1319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74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23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3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8637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3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F63B152-7103-4FFE-90AC-D94EB7F44A7E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99DD5A9-4EF1-497E-92EF-2D23CF305E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807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zilla.com/" TargetMode="External"/><Relationship Id="rId3" Type="http://schemas.openxmlformats.org/officeDocument/2006/relationships/hyperlink" Target="https://unicons.iconscout.com/release/v4.0.0/css/line.css" TargetMode="External"/><Relationship Id="rId7" Type="http://schemas.openxmlformats.org/officeDocument/2006/relationships/hyperlink" Target="https://www.researchgate.net/" TargetMode="External"/><Relationship Id="rId2" Type="http://schemas.openxmlformats.org/officeDocument/2006/relationships/hyperlink" Target="http://www.wikipedi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pkg.com/swiper@8/swiper-bundle.min.css" TargetMode="External"/><Relationship Id="rId11" Type="http://schemas.openxmlformats.org/officeDocument/2006/relationships/hyperlink" Target="https://www.chess.com/" TargetMode="External"/><Relationship Id="rId5" Type="http://schemas.openxmlformats.org/officeDocument/2006/relationships/hyperlink" Target="https://fonts.google.com/specimen/Rubik+Moonrocks" TargetMode="External"/><Relationship Id="rId10" Type="http://schemas.openxmlformats.org/officeDocument/2006/relationships/hyperlink" Target="https://en.chessbase.com/" TargetMode="External"/><Relationship Id="rId4" Type="http://schemas.openxmlformats.org/officeDocument/2006/relationships/hyperlink" Target="https://fonts.google.com/specimen/Montserrat" TargetMode="External"/><Relationship Id="rId9" Type="http://schemas.openxmlformats.org/officeDocument/2006/relationships/hyperlink" Target="https://formspree.i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88DD-3717-47D0-B979-D111D81B4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933" y="1963339"/>
            <a:ext cx="10981267" cy="2532462"/>
          </a:xfrm>
        </p:spPr>
        <p:txBody>
          <a:bodyPr/>
          <a:lstStyle/>
          <a:p>
            <a:pPr algn="l"/>
            <a:br>
              <a:rPr lang="en-US" sz="4000" dirty="0"/>
            </a:br>
            <a:r>
              <a:rPr lang="en-US" sz="4000" dirty="0"/>
              <a:t>	  </a:t>
            </a:r>
            <a:r>
              <a:rPr lang="en-US" sz="4000" b="1" dirty="0">
                <a:latin typeface="Bodoni MT" panose="02070603080606020203" pitchFamily="18" charset="0"/>
                <a:cs typeface="Calibri" panose="020F0502020204030204" pitchFamily="34" charset="0"/>
              </a:rPr>
              <a:t>WEB DEVELOPMENT:</a:t>
            </a:r>
            <a:br>
              <a:rPr lang="en-US" sz="4000" b="1" dirty="0">
                <a:latin typeface="Bodoni MT" panose="02070603080606020203" pitchFamily="18" charset="0"/>
                <a:cs typeface="Calibri" panose="020F0502020204030204" pitchFamily="34" charset="0"/>
              </a:rPr>
            </a:br>
            <a:r>
              <a:rPr lang="en-US" sz="4000" b="1" dirty="0">
                <a:latin typeface="Bodoni MT" panose="02070603080606020203" pitchFamily="18" charset="0"/>
                <a:cs typeface="Calibri" panose="020F0502020204030204" pitchFamily="34" charset="0"/>
              </a:rPr>
              <a:t>	“SAMMILANI MAHAVIDYALAYA</a:t>
            </a:r>
            <a:br>
              <a:rPr lang="en-US" sz="4000" b="1" dirty="0">
                <a:latin typeface="Bodoni MT" panose="02070603080606020203" pitchFamily="18" charset="0"/>
                <a:cs typeface="Calibri" panose="020F0502020204030204" pitchFamily="34" charset="0"/>
              </a:rPr>
            </a:br>
            <a:r>
              <a:rPr lang="en-US" sz="4000" b="1" dirty="0">
                <a:latin typeface="Bodoni MT" panose="02070603080606020203" pitchFamily="18" charset="0"/>
                <a:cs typeface="Calibri" panose="020F0502020204030204" pitchFamily="34" charset="0"/>
              </a:rPr>
              <a:t>	  CHESS CLUB”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DFBFC-5564-4D5D-8F01-C829B7B40C08}"/>
              </a:ext>
            </a:extLst>
          </p:cNvPr>
          <p:cNvSpPr txBox="1"/>
          <p:nvPr/>
        </p:nvSpPr>
        <p:spPr>
          <a:xfrm>
            <a:off x="1572190" y="4759036"/>
            <a:ext cx="111578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Submitted By:	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						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Guided By: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Student Name: Oeyshik Das				Supervisor: Prof.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Brototi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Mondal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Roll No: 193513-21-0023					(Associate Professor)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Reg. No:513-1111-0413-19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1.jpeg" descr="C:\Users\USER\Desktop\CLINIC\images\sammilani mahavidyalaya 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053" y="308432"/>
            <a:ext cx="2392818" cy="2106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DFBFC-5564-4D5D-8F01-C829B7B40C08}"/>
              </a:ext>
            </a:extLst>
          </p:cNvPr>
          <p:cNvSpPr txBox="1"/>
          <p:nvPr/>
        </p:nvSpPr>
        <p:spPr>
          <a:xfrm>
            <a:off x="3138729" y="484461"/>
            <a:ext cx="8486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PROJECT REPORT PRESENTATION</a:t>
            </a:r>
          </a:p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Department of Computer Science</a:t>
            </a:r>
          </a:p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B.Sc. (Honours), SEMESTER: 6</a:t>
            </a:r>
          </a:p>
        </p:txBody>
      </p:sp>
    </p:spTree>
    <p:extLst>
      <p:ext uri="{BB962C8B-B14F-4D97-AF65-F5344CB8AC3E}">
        <p14:creationId xmlns:p14="http://schemas.microsoft.com/office/powerpoint/2010/main" val="195701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40183-98AF-438D-AC1C-0AF4CC28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1ED45-72A6-42D8-9A05-3FA6D37BE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43001"/>
            <a:ext cx="10287000" cy="473659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[1]	</a:t>
            </a: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http://www.wikipedia.org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[2]	</a:t>
            </a: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https://unicons.iconscout.com/release/v4.0.0/css/line.css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[3]	</a:t>
            </a: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https://fonts.google.com/specimen/Montserrat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[4]	</a:t>
            </a: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https://fonts.google.com/specimen/Rubik+Moonrocks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[5]	</a:t>
            </a: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https://unpkg.com/swiper@8/swiper-bundle.min.css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[6]	</a:t>
            </a: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https://www.researchgate.net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[7]	</a:t>
            </a: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https://creazilla.com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[8]	</a:t>
            </a: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https://formspree.io/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[9]	</a:t>
            </a: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https://en.chessbase.com/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[10]	</a:t>
            </a: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https://www.chess.com/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8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28A3E57F-DE9A-45F6-BEF3-EF8EEA07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62" y="756357"/>
            <a:ext cx="8187071" cy="1253066"/>
          </a:xfrm>
        </p:spPr>
        <p:txBody>
          <a:bodyPr/>
          <a:lstStyle/>
          <a:p>
            <a:r>
              <a:rPr lang="en-US" dirty="0"/>
              <a:t>Slide Tite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A1257-66A3-465A-A773-E2D1F421929F}"/>
              </a:ext>
            </a:extLst>
          </p:cNvPr>
          <p:cNvSpPr txBox="1"/>
          <p:nvPr/>
        </p:nvSpPr>
        <p:spPr>
          <a:xfrm>
            <a:off x="3436805" y="2758742"/>
            <a:ext cx="84871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Bodoni MT" panose="02070603080606020203" pitchFamily="18" charset="0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4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26C103B-17BD-4B48-AB6F-0D9EF826A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ACAAF5D7-299C-47E0-BF58-5B55CABE4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0971" y="1709603"/>
            <a:ext cx="3398085" cy="33980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EC3243-CA25-4485-A7FE-8B0141923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9D58-BC25-49DA-8347-58B287F90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5594" y="2442751"/>
            <a:ext cx="6668188" cy="18413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b="1" cap="all" spc="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questions would you like to ask me?</a:t>
            </a:r>
          </a:p>
        </p:txBody>
      </p:sp>
    </p:spTree>
    <p:extLst>
      <p:ext uri="{BB962C8B-B14F-4D97-AF65-F5344CB8AC3E}">
        <p14:creationId xmlns:p14="http://schemas.microsoft.com/office/powerpoint/2010/main" val="163057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E078-3CB3-4D1F-8E4E-75C6D5D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46919"/>
            <a:ext cx="3574322" cy="879148"/>
          </a:xfrm>
        </p:spPr>
        <p:txBody>
          <a:bodyPr>
            <a:noAutofit/>
          </a:bodyPr>
          <a:lstStyle/>
          <a:p>
            <a:r>
              <a:rPr lang="en-US" sz="4400" dirty="0">
                <a:latin typeface="Bodoni MT" panose="02070603080606020203" pitchFamily="18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BDE5-A8BD-4286-8221-21664A41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999066"/>
            <a:ext cx="10178322" cy="5706533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“Sammilani Mahavidyalaya Chess Club”?</a:t>
            </a:r>
          </a:p>
          <a:p>
            <a:r>
              <a:rPr lang="en-US" sz="3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Requirements</a:t>
            </a:r>
          </a:p>
          <a:p>
            <a:r>
              <a:rPr lang="en-US" sz="3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Steps taken while making this project</a:t>
            </a:r>
          </a:p>
          <a:p>
            <a:r>
              <a:rPr lang="en-US" sz="3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 &amp; Objectives</a:t>
            </a:r>
          </a:p>
          <a:p>
            <a:r>
              <a:rPr lang="en-US" sz="3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Modules</a:t>
            </a:r>
          </a:p>
          <a:p>
            <a:r>
              <a:rPr lang="en-US" sz="3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Preview</a:t>
            </a:r>
          </a:p>
          <a:p>
            <a:r>
              <a:rPr lang="en-US" sz="3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 &amp; Future Work</a:t>
            </a:r>
          </a:p>
          <a:p>
            <a:r>
              <a:rPr lang="en-US" sz="3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09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46" y="1490133"/>
            <a:ext cx="3561621" cy="249152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67011" y="517852"/>
            <a:ext cx="10178322" cy="9722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Bodoni MT" panose="02070603080606020203" pitchFamily="18" charset="0"/>
                <a:cs typeface="Calibri" panose="020F0502020204030204" pitchFamily="34" charset="0"/>
              </a:rPr>
              <a:t>What is “SMV CHESS CLUB”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3934" y="1392768"/>
            <a:ext cx="56811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“Sammilani Mahavidyalaya Chess Club” is a platform to make a community of people who loves chess.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 this website a chess enthusiast can finds all the information about chess in a single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Any chess enthusiast can register as a member and participate in the events to promote chess culture. </a:t>
            </a:r>
          </a:p>
        </p:txBody>
      </p:sp>
    </p:spTree>
    <p:extLst>
      <p:ext uri="{BB962C8B-B14F-4D97-AF65-F5344CB8AC3E}">
        <p14:creationId xmlns:p14="http://schemas.microsoft.com/office/powerpoint/2010/main" val="208473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204F-71D8-415B-9C4C-70B2F2F1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 dirty="0">
                <a:latin typeface="Bodoni MT" panose="02070603080606020203" pitchFamily="18" charset="0"/>
                <a:cs typeface="Calibri" panose="020F0502020204030204" pitchFamily="34" charset="0"/>
              </a:rPr>
              <a:t>Requirements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5174522" cy="63252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5075536" cy="63252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Hardware requirements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CPU: intel® CORE™ i3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RAM: 8 GB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 Disk Memory: 1 TB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Storage in Browser</a:t>
            </a:r>
          </a:p>
          <a:p>
            <a:r>
              <a:rPr lang="en-US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Formspree</a:t>
            </a: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98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C4A3-530D-433A-956F-BDFFF5436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382385"/>
            <a:ext cx="8341056" cy="1260148"/>
          </a:xfrm>
        </p:spPr>
        <p:txBody>
          <a:bodyPr>
            <a:noAutofit/>
          </a:bodyPr>
          <a:lstStyle/>
          <a:p>
            <a:r>
              <a:rPr lang="en-US" sz="4400" dirty="0">
                <a:latin typeface="Bodoni MT" panose="02070603080606020203" pitchFamily="18" charset="0"/>
                <a:cs typeface="Calibri" panose="020F0502020204030204" pitchFamily="34" charset="0"/>
              </a:rPr>
              <a:t>Steps while making “SMV CHESS CLUB”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6A7A6-EB46-4CA0-B991-935C9B9C6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743" y="1397000"/>
            <a:ext cx="9246990" cy="5461000"/>
          </a:xfrm>
        </p:spPr>
        <p:txBody>
          <a:bodyPr>
            <a:normAutofit/>
          </a:bodyPr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gathering</a:t>
            </a:r>
          </a:p>
          <a:p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</a:t>
            </a:r>
          </a:p>
          <a:p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  <a:p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 Writing and Assemble</a:t>
            </a:r>
          </a:p>
          <a:p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Coding</a:t>
            </a:r>
          </a:p>
          <a:p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 &amp; Review</a:t>
            </a:r>
          </a:p>
          <a:p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Maintenance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2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CBCD6-EAB9-4FFF-BE53-A44BD32B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33" y="1162940"/>
            <a:ext cx="4515598" cy="453212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2A1A00"/>
                </a:solidFill>
                <a:latin typeface="Bodoni MT" panose="02070603080606020203" pitchFamily="18" charset="0"/>
              </a:rPr>
              <a:t>AIM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E1F60-FB9A-4C02-94AC-E5C4C135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0738" y="1049866"/>
            <a:ext cx="5078662" cy="5043127"/>
          </a:xfrm>
        </p:spPr>
        <p:txBody>
          <a:bodyPr anchor="ctr">
            <a:no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make a fun community of chess loving peers.</a:t>
            </a:r>
          </a:p>
          <a:p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make a centralized source of information about chess.</a:t>
            </a:r>
          </a:p>
          <a:p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provide support information for any queries of a beginner who has just started to play chess.</a:t>
            </a:r>
          </a:p>
        </p:txBody>
      </p:sp>
    </p:spTree>
    <p:extLst>
      <p:ext uri="{BB962C8B-B14F-4D97-AF65-F5344CB8AC3E}">
        <p14:creationId xmlns:p14="http://schemas.microsoft.com/office/powerpoint/2010/main" val="225716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C3B48-99E5-4B5C-8E49-15C2A9552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C67B4E51-3288-4A1F-A92C-87C9401ED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E95A6B-F840-413C-9E78-C33C02FFA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D5F35-4EFC-4B1A-A685-D0FE2F7AD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87" y="482321"/>
            <a:ext cx="3656581" cy="5571625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Bodoni MT" panose="02070603080606020203" pitchFamily="18" charset="0"/>
                <a:cs typeface="Times New Roman" panose="02020603050405020304" pitchFamily="18" charset="0"/>
              </a:rPr>
              <a:t>  Modules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443C2E-3415-4200-BBA0-4478729C1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203210"/>
              </p:ext>
            </p:extLst>
          </p:nvPr>
        </p:nvGraphicFramePr>
        <p:xfrm>
          <a:off x="765175" y="313267"/>
          <a:ext cx="6321425" cy="6206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219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56985"/>
            <a:ext cx="10178322" cy="760615"/>
          </a:xfrm>
        </p:spPr>
        <p:txBody>
          <a:bodyPr/>
          <a:lstStyle/>
          <a:p>
            <a:r>
              <a:rPr lang="en-US" sz="4400" dirty="0">
                <a:latin typeface="Bodoni MT" panose="02070603080606020203" pitchFamily="18" charset="0"/>
              </a:rPr>
              <a:t>PROJECT PREVIEW</a:t>
            </a:r>
          </a:p>
        </p:txBody>
      </p:sp>
      <p:pic>
        <p:nvPicPr>
          <p:cNvPr id="4" name="2022-07-31 17-16-3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8534" y="1117600"/>
            <a:ext cx="9533465" cy="5181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076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CBCD6-EAB9-4FFF-BE53-A44BD32B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33" y="1162940"/>
            <a:ext cx="4515598" cy="453212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2A1A00"/>
                </a:solidFill>
                <a:latin typeface="Bodoni MT" panose="02070603080606020203" pitchFamily="18" charset="0"/>
              </a:rPr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E1F60-FB9A-4C02-94AC-E5C4C1358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071" y="493451"/>
            <a:ext cx="5146396" cy="5602549"/>
          </a:xfrm>
        </p:spPr>
        <p:txBody>
          <a:bodyPr anchor="ctr">
            <a:normAutofit lnSpcReduction="10000"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“Chess playing makes kids smarter. ”- So we will learn and grow while having fun.</a:t>
            </a:r>
          </a:p>
          <a:p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make a dedicated chess playing platform where individuals can play among each other online.</a:t>
            </a:r>
          </a:p>
          <a:p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of the games so that everyone can improve from their past games.</a:t>
            </a:r>
          </a:p>
        </p:txBody>
      </p:sp>
    </p:spTree>
    <p:extLst>
      <p:ext uri="{BB962C8B-B14F-4D97-AF65-F5344CB8AC3E}">
        <p14:creationId xmlns:p14="http://schemas.microsoft.com/office/powerpoint/2010/main" val="345679990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916208_Getting to know your teacher_RVA_v2" id="{9D60EAE5-D0A0-4E9F-AE23-1B333D14ABD6}" vid="{DD8DD7D2-976B-4092-A04B-0CF2FAEFF7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D0167F-E486-4F9B-83E2-993954E11F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A714DE-2D72-4B69-B5D2-B9FD427417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B3E54F-9BB9-4821-81E3-A4EFEC7BD0AD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teacher</Template>
  <TotalTime>0</TotalTime>
  <Words>491</Words>
  <Application>Microsoft Office PowerPoint</Application>
  <PresentationFormat>Widescreen</PresentationFormat>
  <Paragraphs>79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Bodoni MT</vt:lpstr>
      <vt:lpstr>Calibri</vt:lpstr>
      <vt:lpstr>Gill Sans MT</vt:lpstr>
      <vt:lpstr>Impact</vt:lpstr>
      <vt:lpstr>Times New Roman</vt:lpstr>
      <vt:lpstr>Badge</vt:lpstr>
      <vt:lpstr>    WEB DEVELOPMENT:  “SAMMILANI MAHAVIDYALAYA    CHESS CLUB”</vt:lpstr>
      <vt:lpstr>OUTLINES</vt:lpstr>
      <vt:lpstr>PowerPoint Presentation</vt:lpstr>
      <vt:lpstr>Requirements</vt:lpstr>
      <vt:lpstr>Steps while making “SMV CHESS CLUB”</vt:lpstr>
      <vt:lpstr>AIM &amp; Objectives</vt:lpstr>
      <vt:lpstr>  Modules</vt:lpstr>
      <vt:lpstr>PROJECT PREVIEW</vt:lpstr>
      <vt:lpstr>CONCLUSION &amp; FUTURE WORK</vt:lpstr>
      <vt:lpstr>REFERENCES</vt:lpstr>
      <vt:lpstr>Slide Tite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2022-07-31T13:07:45Z</dcterms:created>
  <dcterms:modified xsi:type="dcterms:W3CDTF">2023-04-18T19:23:37Z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